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56" d="100"/>
          <a:sy n="56" d="100"/>
        </p:scale>
        <p:origin x="244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2022/11/4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様式２</a:t>
            </a:r>
          </a:p>
        </p:txBody>
      </p:sp>
      <p:graphicFrame>
        <p:nvGraphicFramePr>
          <p:cNvPr id="7" name="表 6"/>
          <p:cNvGraphicFramePr>
            <a:graphicFrameLocks noGrp="1"/>
          </p:cNvGraphicFramePr>
          <p:nvPr>
            <p:extLst>
              <p:ext uri="{D42A27DB-BD31-4B8C-83A1-F6EECF244321}">
                <p14:modId xmlns:p14="http://schemas.microsoft.com/office/powerpoint/2010/main" val="957785787"/>
              </p:ext>
            </p:extLst>
          </p:nvPr>
        </p:nvGraphicFramePr>
        <p:xfrm>
          <a:off x="151072" y="799780"/>
          <a:ext cx="6589011" cy="819912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（開催案内等の</a:t>
                      </a:r>
                      <a:r>
                        <a:rPr kumimoji="1" lang="en-US" altLang="ja-JP" sz="1400" b="1" dirty="0">
                          <a:latin typeface="メイリオ" panose="020B0604030504040204" pitchFamily="50" charset="-128"/>
                          <a:ea typeface="メイリオ" panose="020B0604030504040204" pitchFamily="50" charset="-128"/>
                        </a:rPr>
                        <a:t>URL</a:t>
                      </a:r>
                      <a:r>
                        <a:rPr kumimoji="1" lang="ja-JP" altLang="en-US" sz="1400" b="1" dirty="0">
                          <a:latin typeface="メイリオ" panose="020B0604030504040204" pitchFamily="50" charset="-128"/>
                          <a:ea typeface="メイリオ" panose="020B0604030504040204" pitchFamily="50" charset="-128"/>
                        </a:rPr>
                        <a:t>があれば記載</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令和　　年　　月　　日　　時　　分　～　　時　　分</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（複数回開催の場合 → 別途、開催する日時の一覧ご提出ください。）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（電話番号）</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③収容定員あり</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100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50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収容定員</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〇〇</a:t>
                      </a:r>
                      <a:r>
                        <a:rPr kumimoji="1" lang="en-US" altLang="ja-JP" sz="1400" b="1" dirty="0">
                          <a:solidFill>
                            <a:schemeClr val="tx1"/>
                          </a:solidFill>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〇〇〇人 （注）</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〇〇</a:t>
                      </a: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〇〇〇人 （注）</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700937103"/>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4297</TotalTime>
  <Words>1002</Words>
  <Application>Microsoft Office PowerPoint</Application>
  <PresentationFormat>A4 210 x 297 mm</PresentationFormat>
  <Paragraphs>105</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k_user01</cp:lastModifiedBy>
  <cp:revision>619</cp:revision>
  <cp:lastPrinted>2022-07-11T11:10:24Z</cp:lastPrinted>
  <dcterms:created xsi:type="dcterms:W3CDTF">2021-06-21T06:44:25Z</dcterms:created>
  <dcterms:modified xsi:type="dcterms:W3CDTF">2022-11-04T00:19:19Z</dcterms:modified>
</cp:coreProperties>
</file>