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43" d="100"/>
          <a:sy n="43" d="100"/>
        </p:scale>
        <p:origin x="2712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様式２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368842"/>
              </p:ext>
            </p:extLst>
          </p:nvPr>
        </p:nvGraphicFramePr>
        <p:xfrm>
          <a:off x="106680" y="2031753"/>
          <a:ext cx="6567425" cy="4276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833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6178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3404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5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</a:t>
                      </a:r>
                      <a:endParaRPr kumimoji="1" lang="en-US" altLang="ja-JP" sz="15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lvl="0" inden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用部）におけるイベント参加者間の適切な距離の</a:t>
                      </a:r>
                      <a:endParaRPr kumimoji="1" lang="en-US" altLang="ja-JP" sz="15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lvl="0" inden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確保</a:t>
                      </a:r>
                      <a:endParaRPr kumimoji="1" lang="en-US" altLang="ja-JP" sz="15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10508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</a:t>
                      </a: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エアロゾル</a:t>
                      </a:r>
                      <a:endParaRPr kumimoji="1" lang="en-US" altLang="ja-JP" sz="1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</a:t>
                      </a:r>
                      <a:endParaRPr kumimoji="1" lang="en-US" altLang="ja-JP" sz="1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用部）におけるイベント参加者間の適切な距離の</a:t>
                      </a:r>
                      <a:endParaRPr kumimoji="1" lang="en-US" altLang="ja-JP" sz="1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確保</a:t>
                      </a:r>
                      <a:r>
                        <a:rPr kumimoji="1" lang="en-US" altLang="ja-JP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64715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</a:t>
                      </a: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5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</a:t>
                      </a:r>
                      <a:endParaRPr kumimoji="1" lang="en-US" altLang="ja-JP" sz="1500" b="1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徹底や、主催者側によるイベント会場（客席、入</a:t>
                      </a:r>
                      <a:endParaRPr kumimoji="1" lang="en-US" altLang="ja-JP" sz="1500" b="1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退場口やトイレ等の共用部）の消毒の実施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5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</a:t>
                      </a:r>
                      <a:endParaRPr kumimoji="1" lang="en-US" altLang="ja-JP" sz="1500" b="1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部）におけるイベント参加者間の適切な距離の確</a:t>
                      </a:r>
                      <a:endParaRPr kumimoji="1" lang="en-US" altLang="ja-JP" sz="1500" b="1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保</a:t>
                      </a:r>
                      <a:r>
                        <a:rPr kumimoji="1" lang="en-US" altLang="ja-JP" sz="15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5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5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70485"/>
              </p:ext>
            </p:extLst>
          </p:nvPr>
        </p:nvGraphicFramePr>
        <p:xfrm>
          <a:off x="127039" y="6503520"/>
          <a:ext cx="6545535" cy="3246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4734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</a:t>
                      </a: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飲食時の</a:t>
                      </a:r>
                      <a:endParaRPr kumimoji="1" lang="en-US" altLang="ja-JP" sz="15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前項（１）感染経路に応じた感染対策と併せて、飲</a:t>
                      </a:r>
                      <a:endParaRPr kumimoji="1" lang="en-US" altLang="ja-JP" sz="15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48402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</a:t>
                      </a:r>
                      <a:r>
                        <a:rPr kumimoji="1" lang="ja-JP" altLang="en-US" sz="1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発熱等の症状がある者のイベント参加の自粛の呼</a:t>
                      </a:r>
                      <a:endParaRPr kumimoji="1" lang="en-US" altLang="ja-JP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1469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</a:t>
                      </a: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</a:t>
                      </a:r>
                      <a:endParaRPr kumimoji="1" lang="en-US" altLang="ja-JP" sz="15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5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出演者やスタッフによる、練習時・本番等におけ</a:t>
                      </a:r>
                      <a:endParaRPr kumimoji="1" lang="en-US" altLang="ja-JP" sz="15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る前項（１）感染経路に応じた感染対策に加え、健</a:t>
                      </a:r>
                      <a:endParaRPr kumimoji="1" lang="en-US" altLang="ja-JP" sz="15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5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康管理や必要に応じた検査等の実施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舞台と客席との適切な距離の確保など、出演者やスタッ</a:t>
                      </a:r>
                      <a:endParaRPr kumimoji="1" lang="en-US" altLang="ja-JP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E3A3078-D1CD-13D2-7FB7-2F2FDA90AF19}"/>
              </a:ext>
            </a:extLst>
          </p:cNvPr>
          <p:cNvSpPr/>
          <p:nvPr/>
        </p:nvSpPr>
        <p:spPr>
          <a:xfrm>
            <a:off x="1891414" y="265191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02AB039-5CCB-6EFA-A0D8-83CEA3398BC1}"/>
              </a:ext>
            </a:extLst>
          </p:cNvPr>
          <p:cNvSpPr/>
          <p:nvPr/>
        </p:nvSpPr>
        <p:spPr>
          <a:xfrm>
            <a:off x="1891414" y="3505604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0471D4-481D-CFB8-D710-8D0B792C77F0}"/>
              </a:ext>
            </a:extLst>
          </p:cNvPr>
          <p:cNvSpPr/>
          <p:nvPr/>
        </p:nvSpPr>
        <p:spPr>
          <a:xfrm>
            <a:off x="1891414" y="3781108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D24ACBA-7181-87DC-D63E-FBFEF6076D80}"/>
              </a:ext>
            </a:extLst>
          </p:cNvPr>
          <p:cNvSpPr/>
          <p:nvPr/>
        </p:nvSpPr>
        <p:spPr>
          <a:xfrm>
            <a:off x="1891414" y="4653836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1BA3DE1-D129-7CD2-0D66-F87CF5CE1655}"/>
              </a:ext>
            </a:extLst>
          </p:cNvPr>
          <p:cNvSpPr/>
          <p:nvPr/>
        </p:nvSpPr>
        <p:spPr>
          <a:xfrm>
            <a:off x="1891414" y="5503128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FA44A3C-BE72-7E4C-BCA4-BA3D02783EE6}"/>
              </a:ext>
            </a:extLst>
          </p:cNvPr>
          <p:cNvSpPr/>
          <p:nvPr/>
        </p:nvSpPr>
        <p:spPr>
          <a:xfrm>
            <a:off x="1876174" y="6884347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FC0BAEE-1C07-5707-396C-7A5D98EB8615}"/>
              </a:ext>
            </a:extLst>
          </p:cNvPr>
          <p:cNvSpPr/>
          <p:nvPr/>
        </p:nvSpPr>
        <p:spPr>
          <a:xfrm>
            <a:off x="1883794" y="7463467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3EC1108-8CEF-EBE7-B7B6-807BB77A7B24}"/>
              </a:ext>
            </a:extLst>
          </p:cNvPr>
          <p:cNvSpPr/>
          <p:nvPr/>
        </p:nvSpPr>
        <p:spPr>
          <a:xfrm>
            <a:off x="1883794" y="8377867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28FCABA-DF1B-5154-47FD-04588B493514}"/>
              </a:ext>
            </a:extLst>
          </p:cNvPr>
          <p:cNvSpPr/>
          <p:nvPr/>
        </p:nvSpPr>
        <p:spPr>
          <a:xfrm>
            <a:off x="1860934" y="9200827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4404</TotalTime>
  <Words>540</Words>
  <Application>Microsoft Office PowerPoint</Application>
  <PresentationFormat>A4 210 x 297 mm</PresentationFormat>
  <Paragraphs>86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 </cp:lastModifiedBy>
  <cp:revision>636</cp:revision>
  <cp:lastPrinted>2022-07-11T11:10:24Z</cp:lastPrinted>
  <dcterms:created xsi:type="dcterms:W3CDTF">2021-06-21T06:44:25Z</dcterms:created>
  <dcterms:modified xsi:type="dcterms:W3CDTF">2023-02-16T02:16:45Z</dcterms:modified>
</cp:coreProperties>
</file>