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56" d="100"/>
          <a:sy n="56" d="100"/>
        </p:scale>
        <p:origin x="2088"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2022/1/23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版（令和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様式２</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〇〇</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人超のイベント</a:t>
              </a:r>
              <a:r>
                <a:rPr kumimoji="1" lang="ja-JP" altLang="en-US" sz="1200" b="1" dirty="0">
                  <a:latin typeface="メイリオ" panose="020B0604030504040204" pitchFamily="50" charset="-128"/>
                  <a:ea typeface="メイリオ" panose="020B0604030504040204" pitchFamily="50" charset="-128"/>
                </a:rPr>
                <a:t>（大声なしの担保が前提）</a:t>
              </a:r>
              <a:r>
                <a:rPr kumimoji="1" lang="ja-JP" altLang="en-US" sz="1200" b="1" noProof="0" dirty="0">
                  <a:latin typeface="メイリオ" panose="020B0604030504040204" pitchFamily="50" charset="-128"/>
                  <a:ea typeface="メイリオ" panose="020B0604030504040204" pitchFamily="50" charset="-128"/>
                </a:rPr>
                <a:t>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版（令和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 5,000</a:t>
              </a:r>
              <a:r>
                <a:rPr kumimoji="1" lang="ja-JP" altLang="en-US" sz="1200" b="1" dirty="0">
                  <a:latin typeface="メイリオ" panose="020B0604030504040204" pitchFamily="50" charset="-128"/>
                  <a:ea typeface="メイリオ" panose="020B0604030504040204" pitchFamily="50" charset="-128"/>
                </a:rPr>
                <a:t>人超のイベント（大声なしの担保が前提）</a:t>
              </a:r>
              <a:r>
                <a:rPr kumimoji="1" lang="ja-JP" altLang="en-US" sz="1200" b="1" noProof="0" dirty="0">
                  <a:latin typeface="メイリオ" panose="020B0604030504040204" pitchFamily="50" charset="-128"/>
                  <a:ea typeface="メイリオ" panose="020B0604030504040204" pitchFamily="50" charset="-128"/>
                </a:rPr>
                <a:t>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a:t>
            </a: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版（令和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3880</TotalTime>
  <Words>1095</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k_user01</cp:lastModifiedBy>
  <cp:revision>571</cp:revision>
  <cp:lastPrinted>2021-11-05T07:30:46Z</cp:lastPrinted>
  <dcterms:created xsi:type="dcterms:W3CDTF">2021-06-21T06:44:25Z</dcterms:created>
  <dcterms:modified xsi:type="dcterms:W3CDTF">2022-01-23T04:48:44Z</dcterms:modified>
</cp:coreProperties>
</file>